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914"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8F50E1CA-93CB-4B45-ACD7-5DB9008389B8}" type="datetimeFigureOut">
              <a:rPr lang="da-DK" smtClean="0"/>
              <a:t>30-04-2013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420494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F50E1CA-93CB-4B45-ACD7-5DB9008389B8}" type="datetimeFigureOut">
              <a:rPr lang="da-DK" smtClean="0"/>
              <a:t>30-04-2013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397839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F50E1CA-93CB-4B45-ACD7-5DB9008389B8}" type="datetimeFigureOut">
              <a:rPr lang="da-DK" smtClean="0"/>
              <a:t>30-04-2013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79078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F50E1CA-93CB-4B45-ACD7-5DB9008389B8}" type="datetimeFigureOut">
              <a:rPr lang="da-DK" smtClean="0"/>
              <a:t>30-04-2013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375955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8F50E1CA-93CB-4B45-ACD7-5DB9008389B8}" type="datetimeFigureOut">
              <a:rPr lang="da-DK" smtClean="0"/>
              <a:t>30-04-2013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396903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F50E1CA-93CB-4B45-ACD7-5DB9008389B8}" type="datetimeFigureOut">
              <a:rPr lang="da-DK" smtClean="0"/>
              <a:t>30-04-2013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4114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F50E1CA-93CB-4B45-ACD7-5DB9008389B8}" type="datetimeFigureOut">
              <a:rPr lang="da-DK" smtClean="0"/>
              <a:t>30-04-2013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113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8F50E1CA-93CB-4B45-ACD7-5DB9008389B8}" type="datetimeFigureOut">
              <a:rPr lang="da-DK" smtClean="0"/>
              <a:t>30-04-2013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7856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50E1CA-93CB-4B45-ACD7-5DB9008389B8}" type="datetimeFigureOut">
              <a:rPr lang="da-DK" smtClean="0"/>
              <a:t>30-04-2013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158959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F50E1CA-93CB-4B45-ACD7-5DB9008389B8}" type="datetimeFigureOut">
              <a:rPr lang="da-DK" smtClean="0"/>
              <a:t>30-04-2013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7656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F50E1CA-93CB-4B45-ACD7-5DB9008389B8}" type="datetimeFigureOut">
              <a:rPr lang="da-DK" smtClean="0"/>
              <a:t>30-04-2013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80AC697-E8B3-4C7E-937A-A13FAD968AA0}" type="slidenum">
              <a:rPr lang="da-DK" smtClean="0"/>
              <a:t>‹nr.›</a:t>
            </a:fld>
            <a:endParaRPr lang="da-DK"/>
          </a:p>
        </p:txBody>
      </p:sp>
    </p:spTree>
    <p:extLst>
      <p:ext uri="{BB962C8B-B14F-4D97-AF65-F5344CB8AC3E}">
        <p14:creationId xmlns:p14="http://schemas.microsoft.com/office/powerpoint/2010/main" val="284399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0E1CA-93CB-4B45-ACD7-5DB9008389B8}" type="datetimeFigureOut">
              <a:rPr lang="da-DK" smtClean="0"/>
              <a:t>30-04-2013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AC697-E8B3-4C7E-937A-A13FAD968AA0}" type="slidenum">
              <a:rPr lang="da-DK" smtClean="0"/>
              <a:t>‹nr.›</a:t>
            </a:fld>
            <a:endParaRPr lang="da-DK"/>
          </a:p>
        </p:txBody>
      </p:sp>
    </p:spTree>
    <p:extLst>
      <p:ext uri="{BB962C8B-B14F-4D97-AF65-F5344CB8AC3E}">
        <p14:creationId xmlns:p14="http://schemas.microsoft.com/office/powerpoint/2010/main" val="27326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2576" y="260648"/>
            <a:ext cx="3635896" cy="677937"/>
          </a:xfrm>
        </p:spPr>
        <p:txBody>
          <a:bodyPr>
            <a:normAutofit fontScale="90000"/>
          </a:bodyPr>
          <a:lstStyle/>
          <a:p>
            <a:r>
              <a:rPr lang="da-DK" sz="2000" b="1" dirty="0" smtClean="0"/>
              <a:t>      Buster</a:t>
            </a:r>
            <a:r>
              <a:rPr lang="da-DK" sz="1800" b="1" dirty="0" smtClean="0"/>
              <a:t/>
            </a:r>
            <a:br>
              <a:rPr lang="da-DK" sz="1800" b="1" dirty="0" smtClean="0"/>
            </a:br>
            <a:r>
              <a:rPr lang="da-DK" sz="1800" b="1" dirty="0" smtClean="0"/>
              <a:t>              Tekst og musik: Nanna Lüders</a:t>
            </a:r>
            <a:endParaRPr lang="da-DK" sz="1800" b="1" dirty="0"/>
          </a:p>
        </p:txBody>
      </p:sp>
      <p:sp>
        <p:nvSpPr>
          <p:cNvPr id="3" name="Undertitel 2"/>
          <p:cNvSpPr>
            <a:spLocks noGrp="1"/>
          </p:cNvSpPr>
          <p:nvPr>
            <p:ph type="subTitle" idx="1"/>
          </p:nvPr>
        </p:nvSpPr>
        <p:spPr>
          <a:xfrm>
            <a:off x="7092280" y="260648"/>
            <a:ext cx="2368352" cy="360040"/>
          </a:xfrm>
        </p:spPr>
        <p:txBody>
          <a:bodyPr>
            <a:normAutofit lnSpcReduction="10000"/>
          </a:bodyPr>
          <a:lstStyle/>
          <a:p>
            <a:r>
              <a:rPr lang="da-DK" sz="1800" dirty="0" smtClean="0">
                <a:solidFill>
                  <a:schemeClr val="tx1"/>
                </a:solidFill>
              </a:rPr>
              <a:t>1 af 3</a:t>
            </a:r>
            <a:endParaRPr lang="da-DK"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17" y="2996952"/>
            <a:ext cx="3960441"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4716016" y="2996952"/>
            <a:ext cx="4104456" cy="3416320"/>
          </a:xfrm>
          <a:prstGeom prst="rect">
            <a:avLst/>
          </a:prstGeom>
          <a:noFill/>
        </p:spPr>
        <p:txBody>
          <a:bodyPr wrap="square" rtlCol="0">
            <a:spAutoFit/>
          </a:bodyPr>
          <a:lstStyle/>
          <a:p>
            <a:r>
              <a:rPr lang="da-DK" dirty="0" smtClean="0"/>
              <a:t>Stille, stille, stille nu står solen op </a:t>
            </a:r>
            <a:endParaRPr lang="da-DK" dirty="0" smtClean="0"/>
          </a:p>
          <a:p>
            <a:r>
              <a:rPr lang="da-DK" dirty="0" smtClean="0"/>
              <a:t>Nattens </a:t>
            </a:r>
            <a:r>
              <a:rPr lang="da-DK" dirty="0" smtClean="0"/>
              <a:t>trolde er forsvundet</a:t>
            </a:r>
          </a:p>
          <a:p>
            <a:r>
              <a:rPr lang="da-DK" dirty="0" smtClean="0"/>
              <a:t>Den sidste fløj bort, i en kaffekop</a:t>
            </a:r>
          </a:p>
          <a:p>
            <a:r>
              <a:rPr lang="da-DK" dirty="0"/>
              <a:t>o</a:t>
            </a:r>
            <a:r>
              <a:rPr lang="da-DK" dirty="0" smtClean="0"/>
              <a:t>g </a:t>
            </a:r>
            <a:r>
              <a:rPr lang="da-DK" dirty="0" err="1" smtClean="0"/>
              <a:t>bli´r</a:t>
            </a:r>
            <a:r>
              <a:rPr lang="da-DK" dirty="0" smtClean="0"/>
              <a:t> nok </a:t>
            </a:r>
            <a:r>
              <a:rPr lang="da-DK" dirty="0" smtClean="0"/>
              <a:t>aldrig fundet</a:t>
            </a:r>
          </a:p>
          <a:p>
            <a:r>
              <a:rPr lang="da-DK" dirty="0" smtClean="0"/>
              <a:t>Det hyler og tuder, i det fjerne nu</a:t>
            </a:r>
          </a:p>
          <a:p>
            <a:r>
              <a:rPr lang="da-DK" dirty="0" smtClean="0"/>
              <a:t>Verden drøner hastigt videre</a:t>
            </a:r>
          </a:p>
          <a:p>
            <a:r>
              <a:rPr lang="da-DK" dirty="0" smtClean="0"/>
              <a:t>Mens klovnene danser og folk dør af grin</a:t>
            </a:r>
          </a:p>
          <a:p>
            <a:r>
              <a:rPr lang="da-DK" dirty="0" smtClean="0"/>
              <a:t>Og fuglene de kvidre</a:t>
            </a:r>
          </a:p>
          <a:p>
            <a:r>
              <a:rPr lang="da-DK" i="1" dirty="0" smtClean="0"/>
              <a:t>Åh Buster, åh Buster, åh Buster kigger på stjernerne og drømmer sig langt ud i det blå…….</a:t>
            </a:r>
          </a:p>
          <a:p>
            <a:endParaRPr lang="da-DK" dirty="0"/>
          </a:p>
        </p:txBody>
      </p:sp>
    </p:spTree>
    <p:extLst>
      <p:ext uri="{BB962C8B-B14F-4D97-AF65-F5344CB8AC3E}">
        <p14:creationId xmlns:p14="http://schemas.microsoft.com/office/powerpoint/2010/main" val="9548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19464" y="2888357"/>
            <a:ext cx="4824536" cy="3456384"/>
          </a:xfrm>
        </p:spPr>
        <p:txBody>
          <a:bodyPr>
            <a:normAutofit/>
          </a:bodyPr>
          <a:lstStyle/>
          <a:p>
            <a:pPr algn="l"/>
            <a:r>
              <a:rPr lang="da-DK" sz="1800" dirty="0" smtClean="0"/>
              <a:t>Stille, stille, stille nu står solen op, </a:t>
            </a:r>
            <a:br>
              <a:rPr lang="da-DK" sz="1800" dirty="0" smtClean="0"/>
            </a:br>
            <a:r>
              <a:rPr lang="da-DK" sz="1800" dirty="0" smtClean="0"/>
              <a:t>der er varmt under dynen.</a:t>
            </a:r>
            <a:br>
              <a:rPr lang="da-DK" sz="1800" dirty="0" smtClean="0"/>
            </a:br>
            <a:r>
              <a:rPr lang="da-DK" sz="1800" dirty="0" smtClean="0"/>
              <a:t>Han strækker sin søvnige, dovne krop</a:t>
            </a:r>
            <a:br>
              <a:rPr lang="da-DK" sz="1800" dirty="0" smtClean="0"/>
            </a:br>
            <a:r>
              <a:rPr lang="da-DK" sz="1800" dirty="0" smtClean="0"/>
              <a:t>og gnider sig på trynen.</a:t>
            </a:r>
            <a:br>
              <a:rPr lang="da-DK" sz="1800" dirty="0" smtClean="0"/>
            </a:br>
            <a:r>
              <a:rPr lang="da-DK" sz="1800" dirty="0" smtClean="0"/>
              <a:t>Buster kan noget andre ikke kan,</a:t>
            </a:r>
            <a:br>
              <a:rPr lang="da-DK" sz="1800" dirty="0" smtClean="0"/>
            </a:br>
            <a:r>
              <a:rPr lang="da-DK" sz="1800" dirty="0" smtClean="0"/>
              <a:t>han har nemlig lært at trylle.</a:t>
            </a:r>
            <a:br>
              <a:rPr lang="da-DK" sz="1800" dirty="0" smtClean="0"/>
            </a:br>
            <a:r>
              <a:rPr lang="da-DK" sz="1800" dirty="0" smtClean="0"/>
              <a:t>Engang </a:t>
            </a:r>
            <a:r>
              <a:rPr lang="da-DK" sz="1800" dirty="0" err="1" smtClean="0"/>
              <a:t>bli’r</a:t>
            </a:r>
            <a:r>
              <a:rPr lang="da-DK" sz="1800" dirty="0" smtClean="0"/>
              <a:t> han sikkert en stor og mægtig mand,</a:t>
            </a:r>
            <a:br>
              <a:rPr lang="da-DK" sz="1800" dirty="0" smtClean="0"/>
            </a:br>
            <a:r>
              <a:rPr lang="da-DK" sz="1800" dirty="0" smtClean="0"/>
              <a:t>som hele verden vil hylde.</a:t>
            </a:r>
            <a:br>
              <a:rPr lang="da-DK" sz="1800" dirty="0" smtClean="0"/>
            </a:br>
            <a:r>
              <a:rPr lang="da-DK" sz="1800" i="1" dirty="0" smtClean="0"/>
              <a:t>Åh Buster, åh Buster, åh Buster kigger på stjernerne og drømmer sig langt ud i det blå……</a:t>
            </a:r>
            <a:endParaRPr lang="da-DK" sz="1800" dirty="0"/>
          </a:p>
        </p:txBody>
      </p:sp>
      <p:sp>
        <p:nvSpPr>
          <p:cNvPr id="3" name="Undertitel 2"/>
          <p:cNvSpPr>
            <a:spLocks noGrp="1"/>
          </p:cNvSpPr>
          <p:nvPr>
            <p:ph type="subTitle" idx="1"/>
          </p:nvPr>
        </p:nvSpPr>
        <p:spPr>
          <a:xfrm>
            <a:off x="6976864" y="260648"/>
            <a:ext cx="2160240" cy="513117"/>
          </a:xfrm>
        </p:spPr>
        <p:txBody>
          <a:bodyPr>
            <a:normAutofit/>
          </a:bodyPr>
          <a:lstStyle/>
          <a:p>
            <a:r>
              <a:rPr lang="da-DK" sz="1800" dirty="0" smtClean="0">
                <a:solidFill>
                  <a:schemeClr val="tx1"/>
                </a:solidFill>
              </a:rPr>
              <a:t>2 af 3</a:t>
            </a:r>
            <a:endParaRPr lang="da-DK" sz="1800" dirty="0">
              <a:solidFill>
                <a:schemeClr val="tx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4483" t="23976" r="29876"/>
          <a:stretch/>
        </p:blipFill>
        <p:spPr bwMode="auto">
          <a:xfrm>
            <a:off x="467544" y="2405020"/>
            <a:ext cx="3269361" cy="40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92695"/>
            <a:ext cx="4760883" cy="210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8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24328" y="188640"/>
            <a:ext cx="1450504" cy="508918"/>
          </a:xfrm>
        </p:spPr>
        <p:txBody>
          <a:bodyPr>
            <a:normAutofit/>
          </a:bodyPr>
          <a:lstStyle/>
          <a:p>
            <a:r>
              <a:rPr lang="da-DK" sz="1800" dirty="0" smtClean="0"/>
              <a:t>3 af 3</a:t>
            </a:r>
            <a:endParaRPr lang="da-DK" sz="1800" dirty="0"/>
          </a:p>
        </p:txBody>
      </p:sp>
      <p:sp>
        <p:nvSpPr>
          <p:cNvPr id="3" name="Pladsholder til indhold 2"/>
          <p:cNvSpPr>
            <a:spLocks noGrp="1"/>
          </p:cNvSpPr>
          <p:nvPr>
            <p:ph idx="1"/>
          </p:nvPr>
        </p:nvSpPr>
        <p:spPr>
          <a:xfrm>
            <a:off x="4788024" y="4437112"/>
            <a:ext cx="3600400" cy="1656184"/>
          </a:xfrm>
        </p:spPr>
        <p:txBody>
          <a:bodyPr>
            <a:normAutofit/>
          </a:bodyPr>
          <a:lstStyle/>
          <a:p>
            <a:pPr marL="0" indent="0">
              <a:buNone/>
            </a:pPr>
            <a:r>
              <a:rPr lang="da-DK" sz="1800" dirty="0" smtClean="0"/>
              <a:t>Som sprunget ud af et eventyr,</a:t>
            </a:r>
          </a:p>
          <a:p>
            <a:pPr marL="0" indent="0">
              <a:buNone/>
            </a:pPr>
            <a:r>
              <a:rPr lang="da-DK" sz="1800" dirty="0" smtClean="0"/>
              <a:t>Rider han af sted på et fabeldyr,</a:t>
            </a:r>
          </a:p>
          <a:p>
            <a:pPr marL="0" indent="0">
              <a:buNone/>
            </a:pPr>
            <a:r>
              <a:rPr lang="da-DK" sz="1800" dirty="0" smtClean="0"/>
              <a:t>Og drømmer sig langt ud i det blå..</a:t>
            </a:r>
          </a:p>
          <a:p>
            <a:pPr marL="0" indent="0">
              <a:buNone/>
            </a:pPr>
            <a:r>
              <a:rPr lang="da-DK" sz="1800" i="1" dirty="0" smtClean="0"/>
              <a:t>Åh Buster, Åh Buster.</a:t>
            </a:r>
            <a:endParaRPr lang="da-DK" sz="18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3429000"/>
            <a:ext cx="3796557" cy="274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77" y="304672"/>
            <a:ext cx="3780083" cy="261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56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122</Words>
  <Application>Microsoft Office PowerPoint</Application>
  <PresentationFormat>Skærmshow (4:3)</PresentationFormat>
  <Paragraphs>18</Paragraphs>
  <Slides>3</Slides>
  <Notes>0</Notes>
  <HiddenSlides>0</HiddenSlides>
  <MMClips>0</MMClips>
  <ScaleCrop>false</ScaleCrop>
  <HeadingPairs>
    <vt:vector size="4" baseType="variant">
      <vt:variant>
        <vt:lpstr>Tema</vt:lpstr>
      </vt:variant>
      <vt:variant>
        <vt:i4>1</vt:i4>
      </vt:variant>
      <vt:variant>
        <vt:lpstr>Diastitler</vt:lpstr>
      </vt:variant>
      <vt:variant>
        <vt:i4>3</vt:i4>
      </vt:variant>
    </vt:vector>
  </HeadingPairs>
  <TitlesOfParts>
    <vt:vector size="4" baseType="lpstr">
      <vt:lpstr>Kontortema</vt:lpstr>
      <vt:lpstr>      Buster               Tekst og musik: Nanna Lüders</vt:lpstr>
      <vt:lpstr>Stille, stille, stille nu står solen op,  der er varmt under dynen. Han strækker sin søvnige, dovne krop og gnider sig på trynen. Buster kan noget andre ikke kan, han har nemlig lært at trylle. Engang bli’r han sikkert en stor og mægtig mand, som hele verden vil hylde. Åh Buster, åh Buster, åh Buster kigger på stjernerne og drømmer sig langt ud i det blå……</vt:lpstr>
      <vt:lpstr>3 af 3</vt:lpstr>
    </vt:vector>
  </TitlesOfParts>
  <Company>Assens Skoler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Buster Nanna Lüders</dc:title>
  <dc:creator>Katrine Hoflund</dc:creator>
  <cp:lastModifiedBy>Alex Døj</cp:lastModifiedBy>
  <cp:revision>8</cp:revision>
  <dcterms:created xsi:type="dcterms:W3CDTF">2013-02-11T10:27:59Z</dcterms:created>
  <dcterms:modified xsi:type="dcterms:W3CDTF">2013-04-30T07:11:37Z</dcterms:modified>
</cp:coreProperties>
</file>