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B448028-722E-448F-BD20-B1AE807689E4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C44116E-648C-4BF6-9CCF-EF4DF551FD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2FF1D82-6C74-4529-A2CE-D1636794B8B4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95253F6-7056-49B1-B66E-7FC52F2EA5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B0D904-C6B2-4A3B-B23C-800F5F05622F}" type="slidenum">
              <a:rPr lang="da-DK" smtClean="0">
                <a:latin typeface="Arial" charset="0"/>
                <a:ea typeface="MS PGothic" pitchFamily="34" charset="-128"/>
              </a:rPr>
              <a:pPr/>
              <a:t>1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4F6891-2DC4-44AC-99E7-EB8906E6282C}" type="slidenum">
              <a:rPr lang="da-DK" smtClean="0">
                <a:latin typeface="Arial" charset="0"/>
                <a:ea typeface="MS PGothic" pitchFamily="34" charset="-128"/>
              </a:rPr>
              <a:pPr/>
              <a:t>2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965560-E00C-442C-92BE-560BD39EE84C}" type="slidenum">
              <a:rPr lang="da-DK" smtClean="0">
                <a:latin typeface="Arial" charset="0"/>
                <a:ea typeface="MS PGothic" pitchFamily="34" charset="-128"/>
              </a:rPr>
              <a:pPr/>
              <a:t>3</a:t>
            </a:fld>
            <a:endParaRPr 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3B6C2A7-CAD1-4923-A823-3B385FB9B769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9CAB-32FA-43E4-90B1-4F3CB700A0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9583-DA84-424F-B813-FD06E14CFD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4D6F-358B-4E77-A9D2-B3B2A2322C6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C245-EC9B-4288-9E6F-80550E2538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E0C4AF5-F966-4DF4-9F53-6AAD882A8684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22E1-DB4B-4C74-B800-A2DD685A90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B38D-B4C1-4E7B-8BBF-9A0E4D0BF1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C864-ADE2-40ED-8257-48BEFD44E2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67A1-C77F-465A-AABB-CDF5AD75C3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692A-1DC5-47A9-B89E-673542781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A88C-FE79-4C2E-BE07-07C6270B0F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E636-1926-4869-AE93-D8086A79DD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C14779F-B00D-43E2-9670-C7DD17189C1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7" r:id="rId2"/>
    <p:sldLayoutId id="214748391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Anemonesangen</a:t>
            </a:r>
          </a:p>
          <a:p>
            <a:r>
              <a:rPr lang="da-DK" sz="1600"/>
              <a:t>(Ronja Røverdatter)</a:t>
            </a:r>
            <a:endParaRPr lang="da-DK" sz="1600" i="1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319588" y="3213100"/>
            <a:ext cx="4537075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/>
            <a:r>
              <a:rPr lang="da-DK" dirty="0"/>
              <a:t>1</a:t>
            </a:r>
          </a:p>
          <a:p>
            <a:pPr marL="342900" indent="-342900"/>
            <a:r>
              <a:rPr lang="da-DK" dirty="0"/>
              <a:t>Dagen er så fuld af anemoner</a:t>
            </a:r>
          </a:p>
          <a:p>
            <a:pPr marL="342900" indent="-342900"/>
            <a:r>
              <a:rPr lang="da-DK" dirty="0"/>
              <a:t>fuglefløjt og farvespil i lyse kroner</a:t>
            </a:r>
          </a:p>
          <a:p>
            <a:pPr marL="342900" indent="-342900"/>
            <a:r>
              <a:rPr lang="da-DK" dirty="0"/>
              <a:t>Natten fuld af farlige dæmoner</a:t>
            </a:r>
          </a:p>
          <a:p>
            <a:pPr marL="342900" indent="-342900"/>
            <a:r>
              <a:rPr lang="da-DK" dirty="0"/>
              <a:t>Spøgefugle, troldemænd og heksekoner</a:t>
            </a:r>
            <a:br>
              <a:rPr lang="da-DK" dirty="0"/>
            </a:br>
            <a:r>
              <a:rPr lang="da-DK" dirty="0"/>
              <a:t>    </a:t>
            </a:r>
          </a:p>
          <a:p>
            <a:pPr marL="342900" indent="-342900"/>
            <a:r>
              <a:rPr lang="da-DK" i="1" dirty="0"/>
              <a:t>Åh anemoner</a:t>
            </a:r>
          </a:p>
          <a:p>
            <a:pPr marL="342900" indent="-342900"/>
            <a:r>
              <a:rPr lang="da-DK" i="1" dirty="0"/>
              <a:t>dækker hele jorden </a:t>
            </a:r>
            <a:r>
              <a:rPr lang="da-DK" i="1" dirty="0" err="1"/>
              <a:t>li’som</a:t>
            </a:r>
            <a:r>
              <a:rPr lang="da-DK" i="1" dirty="0"/>
              <a:t> sne</a:t>
            </a:r>
          </a:p>
          <a:p>
            <a:pPr marL="342900" indent="-342900"/>
            <a:r>
              <a:rPr lang="da-DK" i="1" dirty="0"/>
              <a:t>Åh anemoner</a:t>
            </a:r>
          </a:p>
          <a:p>
            <a:pPr marL="342900" indent="-342900"/>
            <a:r>
              <a:rPr lang="da-DK" i="1" dirty="0"/>
              <a:t>snart får jeg vel sommeren at se.</a:t>
            </a:r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E8A6031-22E4-48C3-85CD-C05370CFF9C4}" type="slidenum">
              <a:rPr lang="da-DK" sz="1600" smtClean="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3</a:t>
            </a:r>
          </a:p>
        </p:txBody>
      </p:sp>
      <p:pic>
        <p:nvPicPr>
          <p:cNvPr id="4101" name="Picture 8" descr="http://www.havenyt.dk/images/upload/artikler/hepatica_nobilis_9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850" y="354013"/>
            <a:ext cx="42481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ttp://www.honningbien.dk/grafik/anemo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2D090-966A-4E69-860C-CD398AE78D4B}" type="slidenum">
              <a:rPr lang="da-DK" sz="1600" smtClean="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3</a:t>
            </a:r>
          </a:p>
        </p:txBody>
      </p:sp>
      <p:pic>
        <p:nvPicPr>
          <p:cNvPr id="5123" name="Picture 2" descr="http://lgfoto.dk/Fotos/Gulanemone10.05.06.jpg"/>
          <p:cNvPicPr>
            <a:picLocks noChangeAspect="1" noChangeArrowheads="1"/>
          </p:cNvPicPr>
          <p:nvPr/>
        </p:nvPicPr>
        <p:blipFill>
          <a:blip r:embed="rId3"/>
          <a:srcRect t="28491" b="6723"/>
          <a:stretch>
            <a:fillRect/>
          </a:stretch>
        </p:blipFill>
        <p:spPr bwMode="auto">
          <a:xfrm>
            <a:off x="514350" y="404813"/>
            <a:ext cx="604361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19588" y="3213100"/>
            <a:ext cx="4537075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defRPr/>
            </a:pPr>
            <a:r>
              <a:rPr lang="da-DK" dirty="0">
                <a:ea typeface="ＭＳ Ｐゴシック" pitchFamily="34" charset="-128"/>
              </a:rPr>
              <a:t>2</a:t>
            </a:r>
          </a:p>
          <a:p>
            <a:pPr>
              <a:defRPr/>
            </a:pPr>
            <a:r>
              <a:rPr lang="da-DK" dirty="0">
                <a:ea typeface="ＭＳ Ｐゴシック" pitchFamily="34" charset="-128"/>
              </a:rPr>
              <a:t>Dagen er så travl for de forfløjne</a:t>
            </a:r>
          </a:p>
          <a:p>
            <a:pPr>
              <a:defRPr/>
            </a:pPr>
            <a:r>
              <a:rPr lang="da-DK" dirty="0">
                <a:ea typeface="ＭＳ Ｐゴシック" pitchFamily="34" charset="-128"/>
              </a:rPr>
              <a:t>Alle de forpjuskede og næsten nøgne</a:t>
            </a:r>
          </a:p>
          <a:p>
            <a:pPr>
              <a:defRPr/>
            </a:pPr>
            <a:r>
              <a:rPr lang="da-DK" dirty="0">
                <a:ea typeface="ＭＳ Ｐゴシック" pitchFamily="34" charset="-128"/>
              </a:rPr>
              <a:t>Natten er så fuld af gule øjne</a:t>
            </a:r>
          </a:p>
          <a:p>
            <a:pPr>
              <a:defRPr/>
            </a:pPr>
            <a:r>
              <a:rPr lang="da-DK" dirty="0">
                <a:ea typeface="ＭＳ Ｐゴシック" pitchFamily="34" charset="-128"/>
              </a:rPr>
              <a:t>Der i mørket, der på himlen, alle vegne</a:t>
            </a:r>
          </a:p>
          <a:p>
            <a:pPr marL="342900" indent="-342900">
              <a:defRPr/>
            </a:pPr>
            <a:r>
              <a:rPr lang="da-DK" dirty="0">
                <a:ea typeface="ＭＳ Ｐゴシック" pitchFamily="34" charset="-128"/>
              </a:rPr>
              <a:t>    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 marL="342900" indent="-342900">
              <a:defRPr/>
            </a:pPr>
            <a:r>
              <a:rPr lang="da-DK" dirty="0">
                <a:ea typeface="ＭＳ Ｐゴシック" pitchFamily="34" charset="-128"/>
              </a:rPr>
              <a:t>Jeg vil sove i den hvide seng 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>
              <a:defRPr/>
            </a:pPr>
            <a:r>
              <a:rPr lang="da-DK" dirty="0">
                <a:ea typeface="ＭＳ Ｐゴシック" pitchFamily="34" charset="-128"/>
              </a:rPr>
              <a:t>Under stjerner i en blomstereng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3603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13F693-6827-4E8E-9AD6-7D3D38679916}" type="slidenum">
              <a:rPr lang="da-DK" sz="1600" smtClean="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sz="1600" smtClean="0">
                <a:latin typeface="Arial" charset="0"/>
                <a:ea typeface="MS PGothic" pitchFamily="34" charset="-128"/>
              </a:rPr>
              <a:t> af 3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19588" y="3213100"/>
            <a:ext cx="4537075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a-DK" dirty="0">
              <a:ea typeface="ＭＳ Ｐゴシック" pitchFamily="34" charset="-128"/>
            </a:endParaRP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dækker hele jorden </a:t>
            </a:r>
            <a:r>
              <a:rPr lang="da-DK" i="1" dirty="0" err="1">
                <a:ea typeface="ＭＳ Ｐゴシック" pitchFamily="34" charset="-128"/>
              </a:rPr>
              <a:t>li’som</a:t>
            </a:r>
            <a:r>
              <a:rPr lang="da-DK" i="1" dirty="0">
                <a:ea typeface="ＭＳ Ｐゴシック" pitchFamily="34" charset="-128"/>
              </a:rPr>
              <a:t> sne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snart får jeg vel sommeren at se.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    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dækker hele jorden </a:t>
            </a:r>
            <a:r>
              <a:rPr lang="da-DK" i="1" dirty="0" err="1">
                <a:ea typeface="ＭＳ Ｐゴシック" pitchFamily="34" charset="-128"/>
              </a:rPr>
              <a:t>li’som</a:t>
            </a:r>
            <a:r>
              <a:rPr lang="da-DK" i="1" dirty="0">
                <a:ea typeface="ＭＳ Ｐゴシック" pitchFamily="34" charset="-128"/>
              </a:rPr>
              <a:t> sne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Åh anemoner</a:t>
            </a:r>
          </a:p>
          <a:p>
            <a:pPr marL="342900" indent="-342900">
              <a:defRPr/>
            </a:pPr>
            <a:r>
              <a:rPr lang="da-DK" i="1" dirty="0">
                <a:ea typeface="ＭＳ Ｐゴシック" pitchFamily="34" charset="-128"/>
              </a:rPr>
              <a:t>snart får vi vel sommeren at se.</a:t>
            </a:r>
            <a:endParaRPr lang="da-DK" i="1" dirty="0">
              <a:ea typeface="ＭＳ Ｐゴシック" pitchFamily="34" charset="-128"/>
            </a:endParaRPr>
          </a:p>
        </p:txBody>
      </p:sp>
      <p:pic>
        <p:nvPicPr>
          <p:cNvPr id="6148" name="Picture 2" descr="Anemo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143250"/>
            <a:ext cx="249555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www.vestrehus.dk/forside/superanemo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85750"/>
            <a:ext cx="5786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123</Words>
  <Application>Microsoft Office PowerPoint</Application>
  <PresentationFormat>Skærmshow (4:3)</PresentationFormat>
  <Paragraphs>37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7" baseType="lpstr">
      <vt:lpstr>Arial</vt:lpstr>
      <vt:lpstr>MS PGothic</vt:lpstr>
      <vt:lpstr>Calibri</vt:lpstr>
      <vt:lpstr>Kontortema</vt:lpstr>
      <vt:lpstr>Dias nummer 1</vt:lpstr>
      <vt:lpstr>Dias nummer 2</vt:lpstr>
      <vt:lpstr>Dias nummer 3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80</cp:revision>
  <dcterms:created xsi:type="dcterms:W3CDTF">2012-12-04T07:36:43Z</dcterms:created>
  <dcterms:modified xsi:type="dcterms:W3CDTF">2023-06-26T12:35:53Z</dcterms:modified>
</cp:coreProperties>
</file>